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2"/>
  </p:notesMasterIdLst>
  <p:handoutMasterIdLst>
    <p:handoutMasterId r:id="rId73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27" r:id="rId29"/>
    <p:sldId id="382" r:id="rId30"/>
    <p:sldId id="383" r:id="rId31"/>
    <p:sldId id="328" r:id="rId32"/>
    <p:sldId id="330" r:id="rId33"/>
    <p:sldId id="331" r:id="rId34"/>
    <p:sldId id="384" r:id="rId35"/>
    <p:sldId id="334" r:id="rId36"/>
    <p:sldId id="385" r:id="rId37"/>
    <p:sldId id="333" r:id="rId38"/>
    <p:sldId id="386" r:id="rId39"/>
    <p:sldId id="387" r:id="rId40"/>
    <p:sldId id="369" r:id="rId41"/>
    <p:sldId id="372" r:id="rId42"/>
    <p:sldId id="373" r:id="rId43"/>
    <p:sldId id="370" r:id="rId44"/>
    <p:sldId id="374" r:id="rId45"/>
    <p:sldId id="375" r:id="rId46"/>
    <p:sldId id="376" r:id="rId47"/>
    <p:sldId id="377" r:id="rId48"/>
    <p:sldId id="371" r:id="rId49"/>
    <p:sldId id="378" r:id="rId50"/>
    <p:sldId id="335" r:id="rId51"/>
    <p:sldId id="379" r:id="rId52"/>
    <p:sldId id="380" r:id="rId53"/>
    <p:sldId id="381" r:id="rId54"/>
    <p:sldId id="315" r:id="rId55"/>
    <p:sldId id="354" r:id="rId56"/>
    <p:sldId id="338" r:id="rId57"/>
    <p:sldId id="339" r:id="rId58"/>
    <p:sldId id="340" r:id="rId59"/>
    <p:sldId id="347" r:id="rId60"/>
    <p:sldId id="348" r:id="rId61"/>
    <p:sldId id="350" r:id="rId62"/>
    <p:sldId id="349" r:id="rId63"/>
    <p:sldId id="351" r:id="rId64"/>
    <p:sldId id="352" r:id="rId65"/>
    <p:sldId id="342" r:id="rId66"/>
    <p:sldId id="343" r:id="rId67"/>
    <p:sldId id="344" r:id="rId68"/>
    <p:sldId id="346" r:id="rId69"/>
    <p:sldId id="345" r:id="rId70"/>
    <p:sldId id="361" r:id="rId7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Krona One" panose="020B0604020202020204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Roboto Light" panose="02000000000000000000" pitchFamily="2" charset="0"/>
      <p:regular r:id="rId97"/>
      <p: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  <p14:section name="Rancangan Antarmuka" id="{B331DAC3-FF75-40B0-99D6-87C92ACEFC5D}">
          <p14:sldIdLst>
            <p14:sldId id="344"/>
            <p14:sldId id="346"/>
            <p14:sldId id="345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2807" autoAdjust="0"/>
  </p:normalViewPr>
  <p:slideViewPr>
    <p:cSldViewPr snapToGrid="0">
      <p:cViewPr varScale="1">
        <p:scale>
          <a:sx n="84" d="100"/>
          <a:sy n="84" d="100"/>
        </p:scale>
        <p:origin x="616" y="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10/07/2023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menyebabkan</a:t>
            </a:r>
            <a:r>
              <a:rPr lang="en-ID" dirty="0"/>
              <a:t> proses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ilaksanakan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optimal.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diklasifikasikan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proses. Gambaran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dituangkan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</a:t>
            </a:r>
            <a:r>
              <a:rPr lang="en-ID" dirty="0" err="1"/>
              <a:t>ishikawa</a:t>
            </a:r>
            <a:r>
              <a:rPr lang="en-ID" dirty="0"/>
              <a:t>/fishbone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Gambar 7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probis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Rancangan</a:t>
            </a:r>
            <a:r>
              <a:rPr lang="en-ID" dirty="0"/>
              <a:t> basis data pada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konseptual</a:t>
            </a:r>
            <a:r>
              <a:rPr lang="en-ID" dirty="0"/>
              <a:t>,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, dan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basis data.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23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  <p:sldLayoutId id="2147483661" r:id="rId9"/>
    <p:sldLayoutId id="2147483668" r:id="rId10"/>
    <p:sldLayoutId id="2147483671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08333"/>
              </p:ext>
            </p:extLst>
          </p:nvPr>
        </p:nvGraphicFramePr>
        <p:xfrm>
          <a:off x="5009187" y="1015338"/>
          <a:ext cx="3814125" cy="3795785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Kategori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Kebutuhan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interaktif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diizinkan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terintegrasi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generate template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LHE. 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import excel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74203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5" y="1605559"/>
            <a:ext cx="389901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357E-FB92-F873-98CB-EC107BC1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72" y="1433657"/>
            <a:ext cx="4318635" cy="2503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A3797-8542-9F41-DF2A-0602692E3C65}"/>
              </a:ext>
            </a:extLst>
          </p:cNvPr>
          <p:cNvSpPr/>
          <p:nvPr/>
        </p:nvSpPr>
        <p:spPr>
          <a:xfrm>
            <a:off x="4640580" y="740091"/>
            <a:ext cx="428899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Monitoring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3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</a:t>
            </a:r>
            <a:r>
              <a:rPr lang="nn-NO" sz="1200">
                <a:solidFill>
                  <a:schemeClr val="bg1"/>
                </a:solidFill>
                <a:latin typeface="+mj-lt"/>
              </a:rPr>
              <a:t>kecepatan dalam </a:t>
            </a:r>
            <a:r>
              <a:rPr lang="nn-NO" sz="1200" dirty="0">
                <a:solidFill>
                  <a:schemeClr val="bg1"/>
                </a:solidFill>
                <a:latin typeface="+mj-lt"/>
              </a:rPr>
              <a:t>melakukan evaluasi ZI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sangat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45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Pengujian</a:t>
            </a:r>
            <a:r>
              <a:rPr lang="en-ID" sz="2800" dirty="0"/>
              <a:t> </a:t>
            </a:r>
            <a:r>
              <a:rPr lang="en-ID" sz="2800"/>
              <a:t>Tambahan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4C15C-7922-C6AB-3070-6FEE80D56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200" y="2031972"/>
            <a:ext cx="5829600" cy="10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42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i="1" dirty="0">
                <a:solidFill>
                  <a:schemeClr val="bg1"/>
                </a:solidFill>
              </a:rPr>
              <a:t>human error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2481</TotalTime>
  <Words>4063</Words>
  <Application>Microsoft Office PowerPoint</Application>
  <PresentationFormat>On-screen Show (16:9)</PresentationFormat>
  <Paragraphs>817</Paragraphs>
  <Slides>70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Calibri</vt:lpstr>
      <vt:lpstr>arial</vt:lpstr>
      <vt:lpstr>Symbol</vt:lpstr>
      <vt:lpstr>Roboto Light</vt:lpstr>
      <vt:lpstr>arial</vt:lpstr>
      <vt:lpstr>Bebas Neue</vt:lpstr>
      <vt:lpstr>Open Sans</vt:lpstr>
      <vt:lpstr>Montserrat</vt:lpstr>
      <vt:lpstr>Times New Roman</vt:lpstr>
      <vt:lpstr>Roboto</vt:lpstr>
      <vt:lpstr>Google Sans</vt:lpstr>
      <vt:lpstr>Krona One</vt:lpstr>
      <vt:lpstr>Cambria Math</vt:lpstr>
      <vt:lpstr>Lato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Penelitian Terkait</vt:lpstr>
      <vt:lpstr>Penelitian Terkait</vt:lpstr>
      <vt:lpstr>PowerPoint Presentation</vt:lpstr>
      <vt:lpstr>PowerPoint Presentation</vt:lpstr>
      <vt:lpstr>PowerPoint Presentation</vt:lpstr>
      <vt:lpstr>Latar Belakang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162</cp:revision>
  <dcterms:modified xsi:type="dcterms:W3CDTF">2023-07-10T02:20:24Z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